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9" r:id="rId9"/>
    <p:sldMasterId id="2147483671" r:id="rId10"/>
    <p:sldMasterId id="2147483673" r:id="rId11"/>
    <p:sldMasterId id="2147483675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dt" idx="3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ftr" idx="3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FEFB880A-E3CB-43A2-AEB3-32CBB9DBF902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0A5E721-414C-4722-BFD7-2718DAA3A09D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6C9E530-94CD-41E6-B28E-8DFD6CD09C6E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sldNum" idx="3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38FF158-9359-4C33-95BC-C766B37491B0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5A4E4AA-DB34-474A-B93A-005F86332682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8835F22-91ED-4DFA-95A8-24FDAB50654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C12F6F6C-37CD-4EAD-813A-F2361B02564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C5C9CC5E-0861-4251-AABE-D454951CB9A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C998F0F5-D5A8-4678-A76C-B3EDB046935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F18B9C1C-DC02-48E0-B6B3-ABAF5E77B64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64DAF3D3-F1EB-439D-A8FA-28853020F5C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25DCB264-902A-4495-B02D-9203F08DC04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D16402D7-3B48-4052-8585-781C214CCB1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0BB0C4EB-9FE9-46D3-8F52-B657C038E5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D84BC6E6-FAD5-4E53-8303-CC1518275DF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F771394-DE93-4389-9A60-B63323E7F0E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5D21998-9C77-4869-A8AF-67CB470BF4B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88A8E88-16D5-478C-BD19-42FA2CC1BA1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2D4FCE51-3BF0-4C2B-B39C-E0E2CF27893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56107A9C-D711-4A6E-83BC-EA6C7496FCD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0B9AC9BD-FDE2-4E32-94DA-7FD95AFD1B9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E4D10C78-1CDA-4038-A628-C78F2FE81BF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4FCA5B73-7E99-48E8-8B29-6B0E9BFAE78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7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8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5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5DD6740-93CD-49B8-B87E-8E899CA8E521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000" cy="82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000" cy="368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560" cy="82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560" cy="368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7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7" name="PlaceHolder 8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1D94532-712C-44DD-AD6C-3B1709249C2D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76F1973-5A78-4ADB-91F2-1E4FFB4607B9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6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FFF4808-E30B-4061-A5F0-15763057C9C7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Sixth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Seventh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6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60F8EF9-3932-4DCC-92D6-DDE5F0E2042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AB8AAD1-DED0-43CD-BC3E-0C71A5ED805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FF3F04B-5C7D-4B53-B6F3-5A83200DCEA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360" cy="581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520" cy="581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385949A-30C0-4BF0-8E1E-88892A2DEC0A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30DE21F-2D1D-496B-8A68-B8A80EE95FB1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4880" cy="285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4880" cy="1499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0A93329-2798-4453-8317-36452A0BCA3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076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076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6" name="PlaceHolder 6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ACF58F4-83F8-4294-8CE4-4C293C58CE47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41"/>
          <p:cNvGrpSpPr/>
          <p:nvPr/>
        </p:nvGrpSpPr>
        <p:grpSpPr>
          <a:xfrm>
            <a:off x="15840" y="-10440"/>
            <a:ext cx="12091680" cy="6863400"/>
            <a:chOff x="15840" y="-10440"/>
            <a:chExt cx="12091680" cy="6863400"/>
          </a:xfrm>
        </p:grpSpPr>
        <p:sp>
          <p:nvSpPr>
            <p:cNvPr id="80" name="Rectangle 42"/>
            <p:cNvSpPr/>
            <p:nvPr/>
          </p:nvSpPr>
          <p:spPr>
            <a:xfrm rot="16200000">
              <a:off x="5824440" y="56988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1" name="Rectangle 43"/>
            <p:cNvSpPr/>
            <p:nvPr/>
          </p:nvSpPr>
          <p:spPr>
            <a:xfrm>
              <a:off x="10779840" y="64368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2" name="Rectangle 44"/>
            <p:cNvSpPr/>
            <p:nvPr/>
          </p:nvSpPr>
          <p:spPr>
            <a:xfrm>
              <a:off x="15840" y="64368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3" name="Rectangle 45"/>
            <p:cNvSpPr/>
            <p:nvPr/>
          </p:nvSpPr>
          <p:spPr>
            <a:xfrm rot="16200000">
              <a:off x="5803200" y="-5786280"/>
              <a:ext cx="50400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84" name="TextBox 1"/>
          <p:cNvSpPr/>
          <p:nvPr/>
        </p:nvSpPr>
        <p:spPr>
          <a:xfrm>
            <a:off x="10028880" y="6620040"/>
            <a:ext cx="212688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gapminder.org/189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5" name="TextBox 3"/>
          <p:cNvSpPr/>
          <p:nvPr/>
        </p:nvSpPr>
        <p:spPr>
          <a:xfrm>
            <a:off x="11520" y="6607080"/>
            <a:ext cx="306360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IHME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" name="TextBox 2"/>
          <p:cNvSpPr/>
          <p:nvPr/>
        </p:nvSpPr>
        <p:spPr>
          <a:xfrm>
            <a:off x="1735560" y="360360"/>
            <a:ext cx="968184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Suicide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Deaths per 100,000 people worldwide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87" name="Image 0"/>
          <p:cNvGrpSpPr/>
          <p:nvPr/>
        </p:nvGrpSpPr>
        <p:grpSpPr>
          <a:xfrm>
            <a:off x="1929960" y="6009480"/>
            <a:ext cx="7199280" cy="44640"/>
            <a:chOff x="1929960" y="6009480"/>
            <a:chExt cx="7199280" cy="44640"/>
          </a:xfrm>
        </p:grpSpPr>
        <p:sp>
          <p:nvSpPr>
            <p:cNvPr id="88" name="Freeform 7"/>
            <p:cNvSpPr/>
            <p:nvPr/>
          </p:nvSpPr>
          <p:spPr>
            <a:xfrm>
              <a:off x="192996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9" name="Freeform 14"/>
            <p:cNvSpPr/>
            <p:nvPr/>
          </p:nvSpPr>
          <p:spPr>
            <a:xfrm>
              <a:off x="551304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0" name="Freeform 18"/>
            <p:cNvSpPr/>
            <p:nvPr/>
          </p:nvSpPr>
          <p:spPr>
            <a:xfrm>
              <a:off x="912096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941" y="530"/>
                  </a:moveTo>
                  <a:lnTo>
                    <a:pt x="9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91" name="Image 0"/>
          <p:cNvGrpSpPr/>
          <p:nvPr/>
        </p:nvGrpSpPr>
        <p:grpSpPr>
          <a:xfrm>
            <a:off x="1830600" y="5991120"/>
            <a:ext cx="7749720" cy="469080"/>
            <a:chOff x="1830600" y="5991120"/>
            <a:chExt cx="7749720" cy="469080"/>
          </a:xfrm>
        </p:grpSpPr>
        <p:sp>
          <p:nvSpPr>
            <p:cNvPr id="92" name="TextBox 21"/>
            <p:cNvSpPr/>
            <p:nvPr/>
          </p:nvSpPr>
          <p:spPr>
            <a:xfrm>
              <a:off x="1830600" y="5997960"/>
              <a:ext cx="9147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3" name="TextBox 26"/>
            <p:cNvSpPr/>
            <p:nvPr/>
          </p:nvSpPr>
          <p:spPr>
            <a:xfrm>
              <a:off x="5070960" y="6003720"/>
              <a:ext cx="8481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4" name="TextBox 31"/>
            <p:cNvSpPr/>
            <p:nvPr/>
          </p:nvSpPr>
          <p:spPr>
            <a:xfrm>
              <a:off x="8683560" y="5991120"/>
              <a:ext cx="896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95" name=""/>
          <p:cNvSpPr/>
          <p:nvPr/>
        </p:nvSpPr>
        <p:spPr>
          <a:xfrm>
            <a:off x="1926360" y="2675520"/>
            <a:ext cx="8648280" cy="3333600"/>
          </a:xfrm>
          <a:custGeom>
            <a:avLst/>
            <a:gdLst>
              <a:gd name="textAreaLeft" fmla="*/ 0 w 8648280"/>
              <a:gd name="textAreaRight" fmla="*/ 8648640 w 8648280"/>
              <a:gd name="textAreaTop" fmla="*/ 0 h 3333600"/>
              <a:gd name="textAreaBottom" fmla="*/ 3333960 h 3333600"/>
            </a:gdLst>
            <a:ahLst/>
            <a:rect l="textAreaLeft" t="textAreaTop" r="textAreaRight" b="textAreaBottom"/>
            <a:pathLst>
              <a:path w="24024" h="9261">
                <a:moveTo>
                  <a:pt x="0" y="0"/>
                </a:moveTo>
                <a:cubicBezTo>
                  <a:pt x="0" y="0"/>
                  <a:pt x="695" y="162"/>
                  <a:pt x="1043" y="228"/>
                </a:cubicBezTo>
                <a:cubicBezTo>
                  <a:pt x="1393" y="295"/>
                  <a:pt x="1741" y="344"/>
                  <a:pt x="2088" y="406"/>
                </a:cubicBezTo>
                <a:cubicBezTo>
                  <a:pt x="2436" y="467"/>
                  <a:pt x="2786" y="533"/>
                  <a:pt x="3134" y="596"/>
                </a:cubicBezTo>
                <a:cubicBezTo>
                  <a:pt x="3481" y="658"/>
                  <a:pt x="3829" y="712"/>
                  <a:pt x="4177" y="778"/>
                </a:cubicBezTo>
                <a:cubicBezTo>
                  <a:pt x="4527" y="845"/>
                  <a:pt x="4875" y="905"/>
                  <a:pt x="5222" y="994"/>
                </a:cubicBezTo>
                <a:cubicBezTo>
                  <a:pt x="5570" y="1084"/>
                  <a:pt x="5918" y="1217"/>
                  <a:pt x="6268" y="1315"/>
                </a:cubicBezTo>
                <a:cubicBezTo>
                  <a:pt x="6615" y="1414"/>
                  <a:pt x="6963" y="1504"/>
                  <a:pt x="7311" y="1590"/>
                </a:cubicBezTo>
                <a:cubicBezTo>
                  <a:pt x="7659" y="1676"/>
                  <a:pt x="8008" y="1747"/>
                  <a:pt x="8356" y="1825"/>
                </a:cubicBezTo>
                <a:cubicBezTo>
                  <a:pt x="8704" y="1904"/>
                  <a:pt x="9052" y="1990"/>
                  <a:pt x="9400" y="2061"/>
                </a:cubicBezTo>
                <a:cubicBezTo>
                  <a:pt x="9749" y="2131"/>
                  <a:pt x="10097" y="2191"/>
                  <a:pt x="10445" y="2251"/>
                </a:cubicBezTo>
                <a:cubicBezTo>
                  <a:pt x="10793" y="2312"/>
                  <a:pt x="11141" y="2374"/>
                  <a:pt x="11490" y="2429"/>
                </a:cubicBezTo>
                <a:cubicBezTo>
                  <a:pt x="11838" y="2482"/>
                  <a:pt x="12186" y="2522"/>
                  <a:pt x="12534" y="2572"/>
                </a:cubicBezTo>
                <a:cubicBezTo>
                  <a:pt x="12881" y="2622"/>
                  <a:pt x="13231" y="2679"/>
                  <a:pt x="13579" y="2729"/>
                </a:cubicBezTo>
                <a:cubicBezTo>
                  <a:pt x="13927" y="2779"/>
                  <a:pt x="14274" y="2829"/>
                  <a:pt x="14622" y="2874"/>
                </a:cubicBezTo>
                <a:cubicBezTo>
                  <a:pt x="14972" y="2917"/>
                  <a:pt x="15320" y="2961"/>
                  <a:pt x="15668" y="2997"/>
                </a:cubicBezTo>
                <a:cubicBezTo>
                  <a:pt x="16015" y="3034"/>
                  <a:pt x="16365" y="3070"/>
                  <a:pt x="16713" y="3096"/>
                </a:cubicBezTo>
                <a:cubicBezTo>
                  <a:pt x="17061" y="3121"/>
                  <a:pt x="17408" y="3132"/>
                  <a:pt x="17756" y="3154"/>
                </a:cubicBezTo>
                <a:cubicBezTo>
                  <a:pt x="18106" y="3177"/>
                  <a:pt x="18454" y="3211"/>
                  <a:pt x="18801" y="3233"/>
                </a:cubicBezTo>
                <a:cubicBezTo>
                  <a:pt x="19149" y="3255"/>
                  <a:pt x="19497" y="3261"/>
                  <a:pt x="19847" y="3286"/>
                </a:cubicBezTo>
                <a:cubicBezTo>
                  <a:pt x="20195" y="3309"/>
                  <a:pt x="20542" y="3379"/>
                  <a:pt x="20890" y="3376"/>
                </a:cubicBezTo>
                <a:cubicBezTo>
                  <a:pt x="21238" y="3375"/>
                  <a:pt x="21588" y="3292"/>
                  <a:pt x="21935" y="3272"/>
                </a:cubicBezTo>
                <a:cubicBezTo>
                  <a:pt x="22283" y="3253"/>
                  <a:pt x="22631" y="3242"/>
                  <a:pt x="22979" y="3260"/>
                </a:cubicBezTo>
                <a:cubicBezTo>
                  <a:pt x="23328" y="3275"/>
                  <a:pt x="24024" y="3370"/>
                  <a:pt x="24024" y="3370"/>
                </a:cubicBezTo>
                <a:lnTo>
                  <a:pt x="24024" y="9261"/>
                </a:lnTo>
                <a:cubicBezTo>
                  <a:pt x="24024" y="9261"/>
                  <a:pt x="23328" y="9261"/>
                  <a:pt x="22979" y="9261"/>
                </a:cubicBezTo>
                <a:cubicBezTo>
                  <a:pt x="22630" y="9261"/>
                  <a:pt x="22283" y="9261"/>
                  <a:pt x="21935" y="9261"/>
                </a:cubicBezTo>
                <a:cubicBezTo>
                  <a:pt x="21588" y="9261"/>
                  <a:pt x="21238" y="9261"/>
                  <a:pt x="20890" y="9261"/>
                </a:cubicBezTo>
                <a:cubicBezTo>
                  <a:pt x="20542" y="9261"/>
                  <a:pt x="20195" y="9261"/>
                  <a:pt x="19847" y="9261"/>
                </a:cubicBezTo>
                <a:cubicBezTo>
                  <a:pt x="19497" y="9261"/>
                  <a:pt x="19149" y="9261"/>
                  <a:pt x="18801" y="9261"/>
                </a:cubicBezTo>
                <a:cubicBezTo>
                  <a:pt x="18454" y="9261"/>
                  <a:pt x="18106" y="9261"/>
                  <a:pt x="17756" y="9261"/>
                </a:cubicBezTo>
                <a:cubicBezTo>
                  <a:pt x="17408" y="9261"/>
                  <a:pt x="17061" y="9261"/>
                  <a:pt x="16713" y="9261"/>
                </a:cubicBezTo>
                <a:cubicBezTo>
                  <a:pt x="16365" y="9261"/>
                  <a:pt x="16015" y="9261"/>
                  <a:pt x="15668" y="9261"/>
                </a:cubicBezTo>
                <a:cubicBezTo>
                  <a:pt x="15320" y="9261"/>
                  <a:pt x="14972" y="9261"/>
                  <a:pt x="14622" y="9261"/>
                </a:cubicBezTo>
                <a:cubicBezTo>
                  <a:pt x="14274" y="9261"/>
                  <a:pt x="13927" y="9261"/>
                  <a:pt x="13579" y="9261"/>
                </a:cubicBezTo>
                <a:cubicBezTo>
                  <a:pt x="13231" y="9261"/>
                  <a:pt x="12881" y="9261"/>
                  <a:pt x="12534" y="9261"/>
                </a:cubicBezTo>
                <a:cubicBezTo>
                  <a:pt x="12186" y="9261"/>
                  <a:pt x="11838" y="9261"/>
                  <a:pt x="11490" y="9261"/>
                </a:cubicBezTo>
                <a:cubicBezTo>
                  <a:pt x="11141" y="9261"/>
                  <a:pt x="10793" y="9261"/>
                  <a:pt x="10445" y="9261"/>
                </a:cubicBezTo>
                <a:cubicBezTo>
                  <a:pt x="10097" y="9261"/>
                  <a:pt x="9749" y="9261"/>
                  <a:pt x="9400" y="9261"/>
                </a:cubicBezTo>
                <a:cubicBezTo>
                  <a:pt x="9052" y="9261"/>
                  <a:pt x="8704" y="9261"/>
                  <a:pt x="8356" y="9261"/>
                </a:cubicBezTo>
                <a:cubicBezTo>
                  <a:pt x="8008" y="9261"/>
                  <a:pt x="7659" y="9261"/>
                  <a:pt x="7311" y="9261"/>
                </a:cubicBezTo>
                <a:cubicBezTo>
                  <a:pt x="6963" y="9261"/>
                  <a:pt x="6615" y="9261"/>
                  <a:pt x="6268" y="9261"/>
                </a:cubicBezTo>
                <a:cubicBezTo>
                  <a:pt x="5918" y="9261"/>
                  <a:pt x="5570" y="9261"/>
                  <a:pt x="5222" y="9261"/>
                </a:cubicBezTo>
                <a:cubicBezTo>
                  <a:pt x="4875" y="9261"/>
                  <a:pt x="4527" y="9261"/>
                  <a:pt x="4177" y="9261"/>
                </a:cubicBezTo>
                <a:cubicBezTo>
                  <a:pt x="3829" y="9261"/>
                  <a:pt x="3481" y="9261"/>
                  <a:pt x="3134" y="9261"/>
                </a:cubicBezTo>
                <a:cubicBezTo>
                  <a:pt x="2786" y="9261"/>
                  <a:pt x="2436" y="9261"/>
                  <a:pt x="2088" y="9261"/>
                </a:cubicBezTo>
                <a:cubicBezTo>
                  <a:pt x="1741" y="9261"/>
                  <a:pt x="1393" y="9261"/>
                  <a:pt x="1043" y="9261"/>
                </a:cubicBezTo>
                <a:cubicBezTo>
                  <a:pt x="695" y="9261"/>
                  <a:pt x="0" y="9261"/>
                  <a:pt x="0" y="9261"/>
                </a:cubicBezTo>
                <a:lnTo>
                  <a:pt x="0" y="0"/>
                </a:lnTo>
                <a:close/>
              </a:path>
            </a:pathLst>
          </a:custGeom>
          <a:solidFill>
            <a:srgbClr val="fd8f8f">
              <a:alpha val="96000"/>
            </a:srgbClr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6" name=""/>
          <p:cNvSpPr/>
          <p:nvPr/>
        </p:nvSpPr>
        <p:spPr>
          <a:xfrm>
            <a:off x="1926360" y="2647800"/>
            <a:ext cx="8648280" cy="1237680"/>
          </a:xfrm>
          <a:custGeom>
            <a:avLst/>
            <a:gdLst>
              <a:gd name="textAreaLeft" fmla="*/ 0 w 8648280"/>
              <a:gd name="textAreaRight" fmla="*/ 8648640 w 8648280"/>
              <a:gd name="textAreaTop" fmla="*/ 0 h 1237680"/>
              <a:gd name="textAreaBottom" fmla="*/ 1238040 h 1237680"/>
            </a:gdLst>
            <a:ahLst/>
            <a:rect l="textAreaLeft" t="textAreaTop" r="textAreaRight" b="textAreaBottom"/>
            <a:pathLst>
              <a:path fill="none" w="24815" h="3439">
                <a:moveTo>
                  <a:pt x="0" y="0"/>
                </a:moveTo>
                <a:cubicBezTo>
                  <a:pt x="0" y="0"/>
                  <a:pt x="718" y="165"/>
                  <a:pt x="1078" y="233"/>
                </a:cubicBezTo>
                <a:cubicBezTo>
                  <a:pt x="1439" y="301"/>
                  <a:pt x="1798" y="351"/>
                  <a:pt x="2157" y="413"/>
                </a:cubicBezTo>
                <a:cubicBezTo>
                  <a:pt x="2516" y="476"/>
                  <a:pt x="2878" y="543"/>
                  <a:pt x="3237" y="607"/>
                </a:cubicBezTo>
                <a:cubicBezTo>
                  <a:pt x="3596" y="670"/>
                  <a:pt x="3955" y="726"/>
                  <a:pt x="4315" y="792"/>
                </a:cubicBezTo>
                <a:cubicBezTo>
                  <a:pt x="4676" y="860"/>
                  <a:pt x="5035" y="922"/>
                  <a:pt x="5394" y="1013"/>
                </a:cubicBezTo>
                <a:cubicBezTo>
                  <a:pt x="5754" y="1104"/>
                  <a:pt x="6113" y="1239"/>
                  <a:pt x="6474" y="1339"/>
                </a:cubicBezTo>
                <a:cubicBezTo>
                  <a:pt x="6833" y="1441"/>
                  <a:pt x="7192" y="1532"/>
                  <a:pt x="7552" y="1620"/>
                </a:cubicBezTo>
                <a:cubicBezTo>
                  <a:pt x="7911" y="1707"/>
                  <a:pt x="8272" y="1780"/>
                  <a:pt x="8631" y="1859"/>
                </a:cubicBezTo>
                <a:cubicBezTo>
                  <a:pt x="8991" y="1940"/>
                  <a:pt x="9350" y="2027"/>
                  <a:pt x="9709" y="2100"/>
                </a:cubicBezTo>
                <a:cubicBezTo>
                  <a:pt x="10070" y="2171"/>
                  <a:pt x="10430" y="2231"/>
                  <a:pt x="10789" y="2293"/>
                </a:cubicBezTo>
                <a:cubicBezTo>
                  <a:pt x="11148" y="2355"/>
                  <a:pt x="11507" y="2419"/>
                  <a:pt x="11869" y="2474"/>
                </a:cubicBezTo>
                <a:cubicBezTo>
                  <a:pt x="12228" y="2528"/>
                  <a:pt x="12587" y="2569"/>
                  <a:pt x="12946" y="2620"/>
                </a:cubicBezTo>
                <a:cubicBezTo>
                  <a:pt x="13306" y="2671"/>
                  <a:pt x="13667" y="2729"/>
                  <a:pt x="14026" y="2780"/>
                </a:cubicBezTo>
                <a:cubicBezTo>
                  <a:pt x="14385" y="2831"/>
                  <a:pt x="14744" y="2881"/>
                  <a:pt x="15104" y="2927"/>
                </a:cubicBezTo>
                <a:cubicBezTo>
                  <a:pt x="15465" y="2972"/>
                  <a:pt x="15824" y="3016"/>
                  <a:pt x="16183" y="3053"/>
                </a:cubicBezTo>
                <a:cubicBezTo>
                  <a:pt x="16543" y="3091"/>
                  <a:pt x="16904" y="3127"/>
                  <a:pt x="17263" y="3154"/>
                </a:cubicBezTo>
                <a:cubicBezTo>
                  <a:pt x="17622" y="3179"/>
                  <a:pt x="17982" y="3190"/>
                  <a:pt x="18341" y="3213"/>
                </a:cubicBezTo>
                <a:cubicBezTo>
                  <a:pt x="18702" y="3236"/>
                  <a:pt x="19061" y="3271"/>
                  <a:pt x="19421" y="3293"/>
                </a:cubicBezTo>
                <a:cubicBezTo>
                  <a:pt x="19780" y="3316"/>
                  <a:pt x="20139" y="3322"/>
                  <a:pt x="20500" y="3347"/>
                </a:cubicBezTo>
                <a:cubicBezTo>
                  <a:pt x="20859" y="3371"/>
                  <a:pt x="21219" y="3442"/>
                  <a:pt x="21578" y="3439"/>
                </a:cubicBezTo>
                <a:cubicBezTo>
                  <a:pt x="21937" y="3438"/>
                  <a:pt x="22298" y="3353"/>
                  <a:pt x="22658" y="3333"/>
                </a:cubicBezTo>
                <a:cubicBezTo>
                  <a:pt x="23017" y="3313"/>
                  <a:pt x="23376" y="3303"/>
                  <a:pt x="23735" y="3320"/>
                </a:cubicBezTo>
                <a:cubicBezTo>
                  <a:pt x="24097" y="3336"/>
                  <a:pt x="24815" y="3433"/>
                  <a:pt x="24815" y="3433"/>
                </a:cubicBez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pPr>
              <a:lnSpc>
                <a:spcPct val="100000"/>
              </a:lnSpc>
            </a:pPr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" name="TextBox 6"/>
          <p:cNvSpPr/>
          <p:nvPr/>
        </p:nvSpPr>
        <p:spPr>
          <a:xfrm>
            <a:off x="457200" y="3262680"/>
            <a:ext cx="1538280" cy="130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defTabSz="914400"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8" name="TextBox 7"/>
          <p:cNvSpPr/>
          <p:nvPr/>
        </p:nvSpPr>
        <p:spPr>
          <a:xfrm>
            <a:off x="8915400" y="4192200"/>
            <a:ext cx="1538280" cy="1066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9.0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9" name="TextBox 8"/>
          <p:cNvSpPr/>
          <p:nvPr/>
        </p:nvSpPr>
        <p:spPr>
          <a:xfrm>
            <a:off x="1985400" y="2782440"/>
            <a:ext cx="1538280" cy="130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14.6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" name=""/>
          <p:cNvSpPr/>
          <p:nvPr/>
        </p:nvSpPr>
        <p:spPr>
          <a:xfrm>
            <a:off x="1600200" y="2286000"/>
            <a:ext cx="9144000" cy="373392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Freeform 34"/>
          <p:cNvSpPr/>
          <p:nvPr/>
        </p:nvSpPr>
        <p:spPr>
          <a:xfrm>
            <a:off x="1926360" y="6013080"/>
            <a:ext cx="8652960" cy="6840"/>
          </a:xfrm>
          <a:custGeom>
            <a:avLst/>
            <a:gdLst>
              <a:gd name="textAreaLeft" fmla="*/ 0 w 8652960"/>
              <a:gd name="textAreaRight" fmla="*/ 8653680 w 8652960"/>
              <a:gd name="textAreaTop" fmla="*/ 0 h 6840"/>
              <a:gd name="textAreaBottom" fmla="*/ 7560 h 684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pPr defTabSz="914400"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4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4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8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4"/>
          <p:cNvGrpSpPr/>
          <p:nvPr/>
        </p:nvGrpSpPr>
        <p:grpSpPr>
          <a:xfrm>
            <a:off x="15840" y="-10440"/>
            <a:ext cx="12091680" cy="6863400"/>
            <a:chOff x="15840" y="-10440"/>
            <a:chExt cx="12091680" cy="6863400"/>
          </a:xfrm>
        </p:grpSpPr>
        <p:sp>
          <p:nvSpPr>
            <p:cNvPr id="103" name="Rectangle 13"/>
            <p:cNvSpPr/>
            <p:nvPr/>
          </p:nvSpPr>
          <p:spPr>
            <a:xfrm rot="16200000">
              <a:off x="5824440" y="56988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4" name="Rectangle 14"/>
            <p:cNvSpPr/>
            <p:nvPr/>
          </p:nvSpPr>
          <p:spPr>
            <a:xfrm>
              <a:off x="10779840" y="64368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5" name="Rectangle 15"/>
            <p:cNvSpPr/>
            <p:nvPr/>
          </p:nvSpPr>
          <p:spPr>
            <a:xfrm>
              <a:off x="15840" y="64368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6" name="Rectangle 16"/>
            <p:cNvSpPr/>
            <p:nvPr/>
          </p:nvSpPr>
          <p:spPr>
            <a:xfrm rot="16200000">
              <a:off x="5803200" y="-5786280"/>
              <a:ext cx="50400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07" name="TextBox 38"/>
          <p:cNvSpPr/>
          <p:nvPr/>
        </p:nvSpPr>
        <p:spPr>
          <a:xfrm>
            <a:off x="10028880" y="6620040"/>
            <a:ext cx="2126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gapminder.org/189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TextBox 39"/>
          <p:cNvSpPr/>
          <p:nvPr/>
        </p:nvSpPr>
        <p:spPr>
          <a:xfrm>
            <a:off x="11520" y="6607080"/>
            <a:ext cx="306360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IHME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TextBox 44"/>
          <p:cNvSpPr/>
          <p:nvPr/>
        </p:nvSpPr>
        <p:spPr>
          <a:xfrm>
            <a:off x="1735560" y="360360"/>
            <a:ext cx="968184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Suicide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Deaths per 100,000 people worldwide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10" name="Image 7"/>
          <p:cNvGrpSpPr/>
          <p:nvPr/>
        </p:nvGrpSpPr>
        <p:grpSpPr>
          <a:xfrm>
            <a:off x="1929960" y="6009480"/>
            <a:ext cx="7199280" cy="44640"/>
            <a:chOff x="1929960" y="6009480"/>
            <a:chExt cx="7199280" cy="44640"/>
          </a:xfrm>
        </p:grpSpPr>
        <p:sp>
          <p:nvSpPr>
            <p:cNvPr id="111" name="Freeform 15"/>
            <p:cNvSpPr/>
            <p:nvPr/>
          </p:nvSpPr>
          <p:spPr>
            <a:xfrm>
              <a:off x="192996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2" name="Freeform 16"/>
            <p:cNvSpPr/>
            <p:nvPr/>
          </p:nvSpPr>
          <p:spPr>
            <a:xfrm>
              <a:off x="551304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3" name="Freeform 17"/>
            <p:cNvSpPr/>
            <p:nvPr/>
          </p:nvSpPr>
          <p:spPr>
            <a:xfrm>
              <a:off x="912096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941" y="530"/>
                  </a:moveTo>
                  <a:lnTo>
                    <a:pt x="9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114" name="Image 8"/>
          <p:cNvGrpSpPr/>
          <p:nvPr/>
        </p:nvGrpSpPr>
        <p:grpSpPr>
          <a:xfrm>
            <a:off x="1830600" y="5991120"/>
            <a:ext cx="7749720" cy="468720"/>
            <a:chOff x="1830600" y="5991120"/>
            <a:chExt cx="7749720" cy="468720"/>
          </a:xfrm>
        </p:grpSpPr>
        <p:sp>
          <p:nvSpPr>
            <p:cNvPr id="115" name="TextBox 45"/>
            <p:cNvSpPr/>
            <p:nvPr/>
          </p:nvSpPr>
          <p:spPr>
            <a:xfrm>
              <a:off x="1830600" y="5997960"/>
              <a:ext cx="91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6" name="TextBox 46"/>
            <p:cNvSpPr/>
            <p:nvPr/>
          </p:nvSpPr>
          <p:spPr>
            <a:xfrm>
              <a:off x="5070960" y="600372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7" name="TextBox 49"/>
            <p:cNvSpPr/>
            <p:nvPr/>
          </p:nvSpPr>
          <p:spPr>
            <a:xfrm>
              <a:off x="8683560" y="5991120"/>
              <a:ext cx="896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18" name=""/>
          <p:cNvSpPr/>
          <p:nvPr/>
        </p:nvSpPr>
        <p:spPr>
          <a:xfrm>
            <a:off x="1926360" y="2675520"/>
            <a:ext cx="8648280" cy="3333600"/>
          </a:xfrm>
          <a:custGeom>
            <a:avLst/>
            <a:gdLst>
              <a:gd name="textAreaLeft" fmla="*/ 0 w 8648280"/>
              <a:gd name="textAreaRight" fmla="*/ 8648640 w 8648280"/>
              <a:gd name="textAreaTop" fmla="*/ 0 h 3333600"/>
              <a:gd name="textAreaBottom" fmla="*/ 3333960 h 3333600"/>
            </a:gdLst>
            <a:ahLst/>
            <a:rect l="textAreaLeft" t="textAreaTop" r="textAreaRight" b="textAreaBottom"/>
            <a:pathLst>
              <a:path w="24024" h="9261">
                <a:moveTo>
                  <a:pt x="0" y="0"/>
                </a:moveTo>
                <a:cubicBezTo>
                  <a:pt x="0" y="0"/>
                  <a:pt x="695" y="162"/>
                  <a:pt x="1043" y="228"/>
                </a:cubicBezTo>
                <a:cubicBezTo>
                  <a:pt x="1393" y="295"/>
                  <a:pt x="1741" y="344"/>
                  <a:pt x="2088" y="406"/>
                </a:cubicBezTo>
                <a:cubicBezTo>
                  <a:pt x="2436" y="467"/>
                  <a:pt x="2786" y="533"/>
                  <a:pt x="3134" y="596"/>
                </a:cubicBezTo>
                <a:cubicBezTo>
                  <a:pt x="3481" y="658"/>
                  <a:pt x="3829" y="712"/>
                  <a:pt x="4177" y="778"/>
                </a:cubicBezTo>
                <a:cubicBezTo>
                  <a:pt x="4527" y="845"/>
                  <a:pt x="4875" y="905"/>
                  <a:pt x="5222" y="994"/>
                </a:cubicBezTo>
                <a:cubicBezTo>
                  <a:pt x="5570" y="1084"/>
                  <a:pt x="5918" y="1217"/>
                  <a:pt x="6268" y="1315"/>
                </a:cubicBezTo>
                <a:cubicBezTo>
                  <a:pt x="6615" y="1414"/>
                  <a:pt x="6963" y="1504"/>
                  <a:pt x="7311" y="1590"/>
                </a:cubicBezTo>
                <a:cubicBezTo>
                  <a:pt x="7659" y="1676"/>
                  <a:pt x="8008" y="1747"/>
                  <a:pt x="8356" y="1825"/>
                </a:cubicBezTo>
                <a:cubicBezTo>
                  <a:pt x="8704" y="1904"/>
                  <a:pt x="9052" y="1990"/>
                  <a:pt x="9400" y="2061"/>
                </a:cubicBezTo>
                <a:cubicBezTo>
                  <a:pt x="9749" y="2131"/>
                  <a:pt x="10097" y="2191"/>
                  <a:pt x="10445" y="2251"/>
                </a:cubicBezTo>
                <a:cubicBezTo>
                  <a:pt x="10793" y="2312"/>
                  <a:pt x="11141" y="2374"/>
                  <a:pt x="11490" y="2429"/>
                </a:cubicBezTo>
                <a:cubicBezTo>
                  <a:pt x="11838" y="2482"/>
                  <a:pt x="12186" y="2522"/>
                  <a:pt x="12534" y="2572"/>
                </a:cubicBezTo>
                <a:cubicBezTo>
                  <a:pt x="12881" y="2622"/>
                  <a:pt x="13231" y="2679"/>
                  <a:pt x="13579" y="2729"/>
                </a:cubicBezTo>
                <a:cubicBezTo>
                  <a:pt x="13927" y="2779"/>
                  <a:pt x="14274" y="2829"/>
                  <a:pt x="14622" y="2874"/>
                </a:cubicBezTo>
                <a:cubicBezTo>
                  <a:pt x="14972" y="2917"/>
                  <a:pt x="15320" y="2961"/>
                  <a:pt x="15668" y="2997"/>
                </a:cubicBezTo>
                <a:cubicBezTo>
                  <a:pt x="16015" y="3034"/>
                  <a:pt x="16365" y="3070"/>
                  <a:pt x="16713" y="3096"/>
                </a:cubicBezTo>
                <a:cubicBezTo>
                  <a:pt x="17061" y="3121"/>
                  <a:pt x="17408" y="3132"/>
                  <a:pt x="17756" y="3154"/>
                </a:cubicBezTo>
                <a:cubicBezTo>
                  <a:pt x="18106" y="3177"/>
                  <a:pt x="18454" y="3211"/>
                  <a:pt x="18801" y="3233"/>
                </a:cubicBezTo>
                <a:cubicBezTo>
                  <a:pt x="19149" y="3255"/>
                  <a:pt x="19497" y="3261"/>
                  <a:pt x="19847" y="3286"/>
                </a:cubicBezTo>
                <a:cubicBezTo>
                  <a:pt x="20195" y="3309"/>
                  <a:pt x="20542" y="3379"/>
                  <a:pt x="20890" y="3376"/>
                </a:cubicBezTo>
                <a:cubicBezTo>
                  <a:pt x="21238" y="3375"/>
                  <a:pt x="21588" y="3292"/>
                  <a:pt x="21935" y="3272"/>
                </a:cubicBezTo>
                <a:cubicBezTo>
                  <a:pt x="22283" y="3253"/>
                  <a:pt x="22631" y="3242"/>
                  <a:pt x="22979" y="3260"/>
                </a:cubicBezTo>
                <a:cubicBezTo>
                  <a:pt x="23328" y="3275"/>
                  <a:pt x="24024" y="3370"/>
                  <a:pt x="24024" y="3370"/>
                </a:cubicBezTo>
                <a:lnTo>
                  <a:pt x="24024" y="9261"/>
                </a:lnTo>
                <a:cubicBezTo>
                  <a:pt x="24024" y="9261"/>
                  <a:pt x="23328" y="9261"/>
                  <a:pt x="22979" y="9261"/>
                </a:cubicBezTo>
                <a:cubicBezTo>
                  <a:pt x="22630" y="9261"/>
                  <a:pt x="22283" y="9261"/>
                  <a:pt x="21935" y="9261"/>
                </a:cubicBezTo>
                <a:cubicBezTo>
                  <a:pt x="21588" y="9261"/>
                  <a:pt x="21238" y="9261"/>
                  <a:pt x="20890" y="9261"/>
                </a:cubicBezTo>
                <a:cubicBezTo>
                  <a:pt x="20542" y="9261"/>
                  <a:pt x="20195" y="9261"/>
                  <a:pt x="19847" y="9261"/>
                </a:cubicBezTo>
                <a:cubicBezTo>
                  <a:pt x="19497" y="9261"/>
                  <a:pt x="19149" y="9261"/>
                  <a:pt x="18801" y="9261"/>
                </a:cubicBezTo>
                <a:cubicBezTo>
                  <a:pt x="18454" y="9261"/>
                  <a:pt x="18106" y="9261"/>
                  <a:pt x="17756" y="9261"/>
                </a:cubicBezTo>
                <a:cubicBezTo>
                  <a:pt x="17408" y="9261"/>
                  <a:pt x="17061" y="9261"/>
                  <a:pt x="16713" y="9261"/>
                </a:cubicBezTo>
                <a:cubicBezTo>
                  <a:pt x="16365" y="9261"/>
                  <a:pt x="16015" y="9261"/>
                  <a:pt x="15668" y="9261"/>
                </a:cubicBezTo>
                <a:cubicBezTo>
                  <a:pt x="15320" y="9261"/>
                  <a:pt x="14972" y="9261"/>
                  <a:pt x="14622" y="9261"/>
                </a:cubicBezTo>
                <a:cubicBezTo>
                  <a:pt x="14274" y="9261"/>
                  <a:pt x="13927" y="9261"/>
                  <a:pt x="13579" y="9261"/>
                </a:cubicBezTo>
                <a:cubicBezTo>
                  <a:pt x="13231" y="9261"/>
                  <a:pt x="12881" y="9261"/>
                  <a:pt x="12534" y="9261"/>
                </a:cubicBezTo>
                <a:cubicBezTo>
                  <a:pt x="12186" y="9261"/>
                  <a:pt x="11838" y="9261"/>
                  <a:pt x="11490" y="9261"/>
                </a:cubicBezTo>
                <a:cubicBezTo>
                  <a:pt x="11141" y="9261"/>
                  <a:pt x="10793" y="9261"/>
                  <a:pt x="10445" y="9261"/>
                </a:cubicBezTo>
                <a:cubicBezTo>
                  <a:pt x="10097" y="9261"/>
                  <a:pt x="9749" y="9261"/>
                  <a:pt x="9400" y="9261"/>
                </a:cubicBezTo>
                <a:cubicBezTo>
                  <a:pt x="9052" y="9261"/>
                  <a:pt x="8704" y="9261"/>
                  <a:pt x="8356" y="9261"/>
                </a:cubicBezTo>
                <a:cubicBezTo>
                  <a:pt x="8008" y="9261"/>
                  <a:pt x="7659" y="9261"/>
                  <a:pt x="7311" y="9261"/>
                </a:cubicBezTo>
                <a:cubicBezTo>
                  <a:pt x="6963" y="9261"/>
                  <a:pt x="6615" y="9261"/>
                  <a:pt x="6268" y="9261"/>
                </a:cubicBezTo>
                <a:cubicBezTo>
                  <a:pt x="5918" y="9261"/>
                  <a:pt x="5570" y="9261"/>
                  <a:pt x="5222" y="9261"/>
                </a:cubicBezTo>
                <a:cubicBezTo>
                  <a:pt x="4875" y="9261"/>
                  <a:pt x="4527" y="9261"/>
                  <a:pt x="4177" y="9261"/>
                </a:cubicBezTo>
                <a:cubicBezTo>
                  <a:pt x="3829" y="9261"/>
                  <a:pt x="3481" y="9261"/>
                  <a:pt x="3134" y="9261"/>
                </a:cubicBezTo>
                <a:cubicBezTo>
                  <a:pt x="2786" y="9261"/>
                  <a:pt x="2436" y="9261"/>
                  <a:pt x="2088" y="9261"/>
                </a:cubicBezTo>
                <a:cubicBezTo>
                  <a:pt x="1741" y="9261"/>
                  <a:pt x="1393" y="9261"/>
                  <a:pt x="1043" y="9261"/>
                </a:cubicBezTo>
                <a:cubicBezTo>
                  <a:pt x="695" y="9261"/>
                  <a:pt x="0" y="9261"/>
                  <a:pt x="0" y="9261"/>
                </a:cubicBezTo>
                <a:lnTo>
                  <a:pt x="0" y="0"/>
                </a:lnTo>
                <a:close/>
              </a:path>
            </a:pathLst>
          </a:custGeom>
          <a:solidFill>
            <a:srgbClr val="fd8f8f">
              <a:alpha val="96000"/>
            </a:srgbClr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1926360" y="2647800"/>
            <a:ext cx="8648280" cy="1237680"/>
          </a:xfrm>
          <a:custGeom>
            <a:avLst/>
            <a:gdLst>
              <a:gd name="textAreaLeft" fmla="*/ 0 w 8648280"/>
              <a:gd name="textAreaRight" fmla="*/ 8648640 w 8648280"/>
              <a:gd name="textAreaTop" fmla="*/ 0 h 1237680"/>
              <a:gd name="textAreaBottom" fmla="*/ 1238040 h 1237680"/>
            </a:gdLst>
            <a:ahLst/>
            <a:rect l="textAreaLeft" t="textAreaTop" r="textAreaRight" b="textAreaBottom"/>
            <a:pathLst>
              <a:path fill="none" w="24815" h="3439">
                <a:moveTo>
                  <a:pt x="0" y="0"/>
                </a:moveTo>
                <a:cubicBezTo>
                  <a:pt x="0" y="0"/>
                  <a:pt x="718" y="165"/>
                  <a:pt x="1078" y="233"/>
                </a:cubicBezTo>
                <a:cubicBezTo>
                  <a:pt x="1439" y="301"/>
                  <a:pt x="1798" y="351"/>
                  <a:pt x="2157" y="413"/>
                </a:cubicBezTo>
                <a:cubicBezTo>
                  <a:pt x="2516" y="476"/>
                  <a:pt x="2878" y="543"/>
                  <a:pt x="3237" y="607"/>
                </a:cubicBezTo>
                <a:cubicBezTo>
                  <a:pt x="3596" y="670"/>
                  <a:pt x="3955" y="726"/>
                  <a:pt x="4315" y="792"/>
                </a:cubicBezTo>
                <a:cubicBezTo>
                  <a:pt x="4676" y="860"/>
                  <a:pt x="5035" y="922"/>
                  <a:pt x="5394" y="1013"/>
                </a:cubicBezTo>
                <a:cubicBezTo>
                  <a:pt x="5754" y="1104"/>
                  <a:pt x="6113" y="1239"/>
                  <a:pt x="6474" y="1339"/>
                </a:cubicBezTo>
                <a:cubicBezTo>
                  <a:pt x="6833" y="1441"/>
                  <a:pt x="7192" y="1532"/>
                  <a:pt x="7552" y="1620"/>
                </a:cubicBezTo>
                <a:cubicBezTo>
                  <a:pt x="7911" y="1707"/>
                  <a:pt x="8272" y="1780"/>
                  <a:pt x="8631" y="1859"/>
                </a:cubicBezTo>
                <a:cubicBezTo>
                  <a:pt x="8991" y="1940"/>
                  <a:pt x="9350" y="2027"/>
                  <a:pt x="9709" y="2100"/>
                </a:cubicBezTo>
                <a:cubicBezTo>
                  <a:pt x="10070" y="2171"/>
                  <a:pt x="10430" y="2231"/>
                  <a:pt x="10789" y="2293"/>
                </a:cubicBezTo>
                <a:cubicBezTo>
                  <a:pt x="11148" y="2355"/>
                  <a:pt x="11507" y="2419"/>
                  <a:pt x="11869" y="2474"/>
                </a:cubicBezTo>
                <a:cubicBezTo>
                  <a:pt x="12228" y="2528"/>
                  <a:pt x="12587" y="2569"/>
                  <a:pt x="12946" y="2620"/>
                </a:cubicBezTo>
                <a:cubicBezTo>
                  <a:pt x="13306" y="2671"/>
                  <a:pt x="13667" y="2729"/>
                  <a:pt x="14026" y="2780"/>
                </a:cubicBezTo>
                <a:cubicBezTo>
                  <a:pt x="14385" y="2831"/>
                  <a:pt x="14744" y="2881"/>
                  <a:pt x="15104" y="2927"/>
                </a:cubicBezTo>
                <a:cubicBezTo>
                  <a:pt x="15465" y="2972"/>
                  <a:pt x="15824" y="3016"/>
                  <a:pt x="16183" y="3053"/>
                </a:cubicBezTo>
                <a:cubicBezTo>
                  <a:pt x="16543" y="3091"/>
                  <a:pt x="16904" y="3127"/>
                  <a:pt x="17263" y="3154"/>
                </a:cubicBezTo>
                <a:cubicBezTo>
                  <a:pt x="17622" y="3179"/>
                  <a:pt x="17982" y="3190"/>
                  <a:pt x="18341" y="3213"/>
                </a:cubicBezTo>
                <a:cubicBezTo>
                  <a:pt x="18702" y="3236"/>
                  <a:pt x="19061" y="3271"/>
                  <a:pt x="19421" y="3293"/>
                </a:cubicBezTo>
                <a:cubicBezTo>
                  <a:pt x="19780" y="3316"/>
                  <a:pt x="20139" y="3322"/>
                  <a:pt x="20500" y="3347"/>
                </a:cubicBezTo>
                <a:cubicBezTo>
                  <a:pt x="20859" y="3371"/>
                  <a:pt x="21219" y="3442"/>
                  <a:pt x="21578" y="3439"/>
                </a:cubicBezTo>
                <a:cubicBezTo>
                  <a:pt x="21937" y="3438"/>
                  <a:pt x="22298" y="3353"/>
                  <a:pt x="22658" y="3333"/>
                </a:cubicBezTo>
                <a:cubicBezTo>
                  <a:pt x="23017" y="3313"/>
                  <a:pt x="23376" y="3303"/>
                  <a:pt x="23735" y="3320"/>
                </a:cubicBezTo>
                <a:cubicBezTo>
                  <a:pt x="24097" y="3336"/>
                  <a:pt x="24815" y="3433"/>
                  <a:pt x="24815" y="3433"/>
                </a:cubicBez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Freeform 19"/>
          <p:cNvSpPr/>
          <p:nvPr/>
        </p:nvSpPr>
        <p:spPr>
          <a:xfrm>
            <a:off x="1926360" y="6013080"/>
            <a:ext cx="8652960" cy="6840"/>
          </a:xfrm>
          <a:custGeom>
            <a:avLst/>
            <a:gdLst>
              <a:gd name="textAreaLeft" fmla="*/ 0 w 8652960"/>
              <a:gd name="textAreaRight" fmla="*/ 8653680 w 8652960"/>
              <a:gd name="textAreaTop" fmla="*/ 0 h 6840"/>
              <a:gd name="textAreaBottom" fmla="*/ 7560 h 684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1" name="TextBox 50"/>
          <p:cNvSpPr/>
          <p:nvPr/>
        </p:nvSpPr>
        <p:spPr>
          <a:xfrm>
            <a:off x="457200" y="3262680"/>
            <a:ext cx="1538280" cy="130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TextBox 51"/>
          <p:cNvSpPr/>
          <p:nvPr/>
        </p:nvSpPr>
        <p:spPr>
          <a:xfrm>
            <a:off x="8915400" y="4192560"/>
            <a:ext cx="15382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9.0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TextBox 52"/>
          <p:cNvSpPr/>
          <p:nvPr/>
        </p:nvSpPr>
        <p:spPr>
          <a:xfrm>
            <a:off x="1985400" y="2782440"/>
            <a:ext cx="1538280" cy="130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14.6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3"/>
          <p:cNvGrpSpPr/>
          <p:nvPr/>
        </p:nvGrpSpPr>
        <p:grpSpPr>
          <a:xfrm>
            <a:off x="15840" y="-10440"/>
            <a:ext cx="12091680" cy="6863400"/>
            <a:chOff x="15840" y="-10440"/>
            <a:chExt cx="12091680" cy="6863400"/>
          </a:xfrm>
        </p:grpSpPr>
        <p:sp>
          <p:nvSpPr>
            <p:cNvPr id="125" name="Rectangle 5"/>
            <p:cNvSpPr/>
            <p:nvPr/>
          </p:nvSpPr>
          <p:spPr>
            <a:xfrm rot="16200000">
              <a:off x="5824440" y="56988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6" name="Rectangle 6"/>
            <p:cNvSpPr/>
            <p:nvPr/>
          </p:nvSpPr>
          <p:spPr>
            <a:xfrm>
              <a:off x="10779840" y="64368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7" name="Rectangle 7"/>
            <p:cNvSpPr/>
            <p:nvPr/>
          </p:nvSpPr>
          <p:spPr>
            <a:xfrm>
              <a:off x="15840" y="64368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8" name="Rectangle 8"/>
            <p:cNvSpPr/>
            <p:nvPr/>
          </p:nvSpPr>
          <p:spPr>
            <a:xfrm rot="16200000">
              <a:off x="5803200" y="-5786280"/>
              <a:ext cx="50400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29" name="TextBox 28"/>
          <p:cNvSpPr/>
          <p:nvPr/>
        </p:nvSpPr>
        <p:spPr>
          <a:xfrm>
            <a:off x="10028880" y="6620040"/>
            <a:ext cx="2126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gapminder.org/189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0" name="TextBox 29"/>
          <p:cNvSpPr/>
          <p:nvPr/>
        </p:nvSpPr>
        <p:spPr>
          <a:xfrm>
            <a:off x="11520" y="6607080"/>
            <a:ext cx="306360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IHME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1" name="TextBox 30"/>
          <p:cNvSpPr/>
          <p:nvPr/>
        </p:nvSpPr>
        <p:spPr>
          <a:xfrm>
            <a:off x="1735560" y="360360"/>
            <a:ext cx="968184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Suicide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Deaths per 100,000 people worldwide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32" name="Image 3"/>
          <p:cNvGrpSpPr/>
          <p:nvPr/>
        </p:nvGrpSpPr>
        <p:grpSpPr>
          <a:xfrm>
            <a:off x="1929960" y="6009480"/>
            <a:ext cx="7199280" cy="44640"/>
            <a:chOff x="1929960" y="6009480"/>
            <a:chExt cx="7199280" cy="44640"/>
          </a:xfrm>
        </p:grpSpPr>
        <p:sp>
          <p:nvSpPr>
            <p:cNvPr id="133" name="Freeform 10"/>
            <p:cNvSpPr/>
            <p:nvPr/>
          </p:nvSpPr>
          <p:spPr>
            <a:xfrm>
              <a:off x="192996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4" name="Freeform 11"/>
            <p:cNvSpPr/>
            <p:nvPr/>
          </p:nvSpPr>
          <p:spPr>
            <a:xfrm>
              <a:off x="551304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5" name="Freeform 12"/>
            <p:cNvSpPr/>
            <p:nvPr/>
          </p:nvSpPr>
          <p:spPr>
            <a:xfrm>
              <a:off x="912096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941" y="530"/>
                  </a:moveTo>
                  <a:lnTo>
                    <a:pt x="9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136" name="Image 4"/>
          <p:cNvGrpSpPr/>
          <p:nvPr/>
        </p:nvGrpSpPr>
        <p:grpSpPr>
          <a:xfrm>
            <a:off x="1830600" y="5991120"/>
            <a:ext cx="7749720" cy="468720"/>
            <a:chOff x="1830600" y="5991120"/>
            <a:chExt cx="7749720" cy="468720"/>
          </a:xfrm>
        </p:grpSpPr>
        <p:sp>
          <p:nvSpPr>
            <p:cNvPr id="137" name="TextBox 32"/>
            <p:cNvSpPr/>
            <p:nvPr/>
          </p:nvSpPr>
          <p:spPr>
            <a:xfrm>
              <a:off x="1830600" y="5997960"/>
              <a:ext cx="91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8" name="TextBox 33"/>
            <p:cNvSpPr/>
            <p:nvPr/>
          </p:nvSpPr>
          <p:spPr>
            <a:xfrm>
              <a:off x="5070960" y="600372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9" name="TextBox 34"/>
            <p:cNvSpPr/>
            <p:nvPr/>
          </p:nvSpPr>
          <p:spPr>
            <a:xfrm>
              <a:off x="8683560" y="5991120"/>
              <a:ext cx="896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40" name=""/>
          <p:cNvSpPr/>
          <p:nvPr/>
        </p:nvSpPr>
        <p:spPr>
          <a:xfrm>
            <a:off x="1926360" y="2675520"/>
            <a:ext cx="8648280" cy="3333600"/>
          </a:xfrm>
          <a:custGeom>
            <a:avLst/>
            <a:gdLst>
              <a:gd name="textAreaLeft" fmla="*/ 0 w 8648280"/>
              <a:gd name="textAreaRight" fmla="*/ 8648640 w 8648280"/>
              <a:gd name="textAreaTop" fmla="*/ 0 h 3333600"/>
              <a:gd name="textAreaBottom" fmla="*/ 3333960 h 3333600"/>
            </a:gdLst>
            <a:ahLst/>
            <a:rect l="textAreaLeft" t="textAreaTop" r="textAreaRight" b="textAreaBottom"/>
            <a:pathLst>
              <a:path w="24024" h="9261">
                <a:moveTo>
                  <a:pt x="0" y="0"/>
                </a:moveTo>
                <a:cubicBezTo>
                  <a:pt x="0" y="0"/>
                  <a:pt x="695" y="162"/>
                  <a:pt x="1043" y="228"/>
                </a:cubicBezTo>
                <a:cubicBezTo>
                  <a:pt x="1393" y="295"/>
                  <a:pt x="1741" y="344"/>
                  <a:pt x="2088" y="406"/>
                </a:cubicBezTo>
                <a:cubicBezTo>
                  <a:pt x="2436" y="467"/>
                  <a:pt x="2786" y="533"/>
                  <a:pt x="3134" y="596"/>
                </a:cubicBezTo>
                <a:cubicBezTo>
                  <a:pt x="3481" y="658"/>
                  <a:pt x="3829" y="712"/>
                  <a:pt x="4177" y="778"/>
                </a:cubicBezTo>
                <a:cubicBezTo>
                  <a:pt x="4527" y="845"/>
                  <a:pt x="4875" y="905"/>
                  <a:pt x="5222" y="994"/>
                </a:cubicBezTo>
                <a:cubicBezTo>
                  <a:pt x="5570" y="1084"/>
                  <a:pt x="5918" y="1217"/>
                  <a:pt x="6268" y="1315"/>
                </a:cubicBezTo>
                <a:cubicBezTo>
                  <a:pt x="6615" y="1414"/>
                  <a:pt x="6963" y="1504"/>
                  <a:pt x="7311" y="1590"/>
                </a:cubicBezTo>
                <a:cubicBezTo>
                  <a:pt x="7659" y="1676"/>
                  <a:pt x="8008" y="1747"/>
                  <a:pt x="8356" y="1825"/>
                </a:cubicBezTo>
                <a:cubicBezTo>
                  <a:pt x="8704" y="1904"/>
                  <a:pt x="9052" y="1990"/>
                  <a:pt x="9400" y="2061"/>
                </a:cubicBezTo>
                <a:cubicBezTo>
                  <a:pt x="9749" y="2131"/>
                  <a:pt x="10097" y="2191"/>
                  <a:pt x="10445" y="2251"/>
                </a:cubicBezTo>
                <a:cubicBezTo>
                  <a:pt x="10793" y="2312"/>
                  <a:pt x="11141" y="2374"/>
                  <a:pt x="11490" y="2429"/>
                </a:cubicBezTo>
                <a:cubicBezTo>
                  <a:pt x="11838" y="2482"/>
                  <a:pt x="12186" y="2522"/>
                  <a:pt x="12534" y="2572"/>
                </a:cubicBezTo>
                <a:cubicBezTo>
                  <a:pt x="12881" y="2622"/>
                  <a:pt x="13231" y="2679"/>
                  <a:pt x="13579" y="2729"/>
                </a:cubicBezTo>
                <a:cubicBezTo>
                  <a:pt x="13927" y="2779"/>
                  <a:pt x="14274" y="2829"/>
                  <a:pt x="14622" y="2874"/>
                </a:cubicBezTo>
                <a:cubicBezTo>
                  <a:pt x="14972" y="2917"/>
                  <a:pt x="15320" y="2961"/>
                  <a:pt x="15668" y="2997"/>
                </a:cubicBezTo>
                <a:cubicBezTo>
                  <a:pt x="16015" y="3034"/>
                  <a:pt x="16365" y="3070"/>
                  <a:pt x="16713" y="3096"/>
                </a:cubicBezTo>
                <a:cubicBezTo>
                  <a:pt x="17061" y="3121"/>
                  <a:pt x="17408" y="3132"/>
                  <a:pt x="17756" y="3154"/>
                </a:cubicBezTo>
                <a:cubicBezTo>
                  <a:pt x="18106" y="3177"/>
                  <a:pt x="18454" y="3211"/>
                  <a:pt x="18801" y="3233"/>
                </a:cubicBezTo>
                <a:cubicBezTo>
                  <a:pt x="19149" y="3255"/>
                  <a:pt x="19497" y="3261"/>
                  <a:pt x="19847" y="3286"/>
                </a:cubicBezTo>
                <a:cubicBezTo>
                  <a:pt x="20195" y="3309"/>
                  <a:pt x="20542" y="3379"/>
                  <a:pt x="20890" y="3376"/>
                </a:cubicBezTo>
                <a:cubicBezTo>
                  <a:pt x="21238" y="3375"/>
                  <a:pt x="21588" y="3292"/>
                  <a:pt x="21935" y="3272"/>
                </a:cubicBezTo>
                <a:cubicBezTo>
                  <a:pt x="22283" y="3253"/>
                  <a:pt x="22631" y="3242"/>
                  <a:pt x="22979" y="3260"/>
                </a:cubicBezTo>
                <a:cubicBezTo>
                  <a:pt x="23328" y="3275"/>
                  <a:pt x="24024" y="3370"/>
                  <a:pt x="24024" y="3370"/>
                </a:cubicBezTo>
                <a:lnTo>
                  <a:pt x="24024" y="9261"/>
                </a:lnTo>
                <a:cubicBezTo>
                  <a:pt x="24024" y="9261"/>
                  <a:pt x="23328" y="9261"/>
                  <a:pt x="22979" y="9261"/>
                </a:cubicBezTo>
                <a:cubicBezTo>
                  <a:pt x="22630" y="9261"/>
                  <a:pt x="22283" y="9261"/>
                  <a:pt x="21935" y="9261"/>
                </a:cubicBezTo>
                <a:cubicBezTo>
                  <a:pt x="21588" y="9261"/>
                  <a:pt x="21238" y="9261"/>
                  <a:pt x="20890" y="9261"/>
                </a:cubicBezTo>
                <a:cubicBezTo>
                  <a:pt x="20542" y="9261"/>
                  <a:pt x="20195" y="9261"/>
                  <a:pt x="19847" y="9261"/>
                </a:cubicBezTo>
                <a:cubicBezTo>
                  <a:pt x="19497" y="9261"/>
                  <a:pt x="19149" y="9261"/>
                  <a:pt x="18801" y="9261"/>
                </a:cubicBezTo>
                <a:cubicBezTo>
                  <a:pt x="18454" y="9261"/>
                  <a:pt x="18106" y="9261"/>
                  <a:pt x="17756" y="9261"/>
                </a:cubicBezTo>
                <a:cubicBezTo>
                  <a:pt x="17408" y="9261"/>
                  <a:pt x="17061" y="9261"/>
                  <a:pt x="16713" y="9261"/>
                </a:cubicBezTo>
                <a:cubicBezTo>
                  <a:pt x="16365" y="9261"/>
                  <a:pt x="16015" y="9261"/>
                  <a:pt x="15668" y="9261"/>
                </a:cubicBezTo>
                <a:cubicBezTo>
                  <a:pt x="15320" y="9261"/>
                  <a:pt x="14972" y="9261"/>
                  <a:pt x="14622" y="9261"/>
                </a:cubicBezTo>
                <a:cubicBezTo>
                  <a:pt x="14274" y="9261"/>
                  <a:pt x="13927" y="9261"/>
                  <a:pt x="13579" y="9261"/>
                </a:cubicBezTo>
                <a:cubicBezTo>
                  <a:pt x="13231" y="9261"/>
                  <a:pt x="12881" y="9261"/>
                  <a:pt x="12534" y="9261"/>
                </a:cubicBezTo>
                <a:cubicBezTo>
                  <a:pt x="12186" y="9261"/>
                  <a:pt x="11838" y="9261"/>
                  <a:pt x="11490" y="9261"/>
                </a:cubicBezTo>
                <a:cubicBezTo>
                  <a:pt x="11141" y="9261"/>
                  <a:pt x="10793" y="9261"/>
                  <a:pt x="10445" y="9261"/>
                </a:cubicBezTo>
                <a:cubicBezTo>
                  <a:pt x="10097" y="9261"/>
                  <a:pt x="9749" y="9261"/>
                  <a:pt x="9400" y="9261"/>
                </a:cubicBezTo>
                <a:cubicBezTo>
                  <a:pt x="9052" y="9261"/>
                  <a:pt x="8704" y="9261"/>
                  <a:pt x="8356" y="9261"/>
                </a:cubicBezTo>
                <a:cubicBezTo>
                  <a:pt x="8008" y="9261"/>
                  <a:pt x="7659" y="9261"/>
                  <a:pt x="7311" y="9261"/>
                </a:cubicBezTo>
                <a:cubicBezTo>
                  <a:pt x="6963" y="9261"/>
                  <a:pt x="6615" y="9261"/>
                  <a:pt x="6268" y="9261"/>
                </a:cubicBezTo>
                <a:cubicBezTo>
                  <a:pt x="5918" y="9261"/>
                  <a:pt x="5570" y="9261"/>
                  <a:pt x="5222" y="9261"/>
                </a:cubicBezTo>
                <a:cubicBezTo>
                  <a:pt x="4875" y="9261"/>
                  <a:pt x="4527" y="9261"/>
                  <a:pt x="4177" y="9261"/>
                </a:cubicBezTo>
                <a:cubicBezTo>
                  <a:pt x="3829" y="9261"/>
                  <a:pt x="3481" y="9261"/>
                  <a:pt x="3134" y="9261"/>
                </a:cubicBezTo>
                <a:cubicBezTo>
                  <a:pt x="2786" y="9261"/>
                  <a:pt x="2436" y="9261"/>
                  <a:pt x="2088" y="9261"/>
                </a:cubicBezTo>
                <a:cubicBezTo>
                  <a:pt x="1741" y="9261"/>
                  <a:pt x="1393" y="9261"/>
                  <a:pt x="1043" y="9261"/>
                </a:cubicBezTo>
                <a:cubicBezTo>
                  <a:pt x="695" y="9261"/>
                  <a:pt x="0" y="9261"/>
                  <a:pt x="0" y="9261"/>
                </a:cubicBezTo>
                <a:lnTo>
                  <a:pt x="0" y="0"/>
                </a:lnTo>
                <a:close/>
              </a:path>
            </a:pathLst>
          </a:custGeom>
          <a:solidFill>
            <a:srgbClr val="fd8f8f">
              <a:alpha val="96000"/>
            </a:srgbClr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1926360" y="2647800"/>
            <a:ext cx="8648280" cy="1237680"/>
          </a:xfrm>
          <a:custGeom>
            <a:avLst/>
            <a:gdLst>
              <a:gd name="textAreaLeft" fmla="*/ 0 w 8648280"/>
              <a:gd name="textAreaRight" fmla="*/ 8648640 w 8648280"/>
              <a:gd name="textAreaTop" fmla="*/ 0 h 1237680"/>
              <a:gd name="textAreaBottom" fmla="*/ 1238040 h 1237680"/>
            </a:gdLst>
            <a:ahLst/>
            <a:rect l="textAreaLeft" t="textAreaTop" r="textAreaRight" b="textAreaBottom"/>
            <a:pathLst>
              <a:path fill="none" w="24815" h="3439">
                <a:moveTo>
                  <a:pt x="0" y="0"/>
                </a:moveTo>
                <a:cubicBezTo>
                  <a:pt x="0" y="0"/>
                  <a:pt x="718" y="165"/>
                  <a:pt x="1078" y="233"/>
                </a:cubicBezTo>
                <a:cubicBezTo>
                  <a:pt x="1439" y="301"/>
                  <a:pt x="1798" y="351"/>
                  <a:pt x="2157" y="413"/>
                </a:cubicBezTo>
                <a:cubicBezTo>
                  <a:pt x="2516" y="476"/>
                  <a:pt x="2878" y="543"/>
                  <a:pt x="3237" y="607"/>
                </a:cubicBezTo>
                <a:cubicBezTo>
                  <a:pt x="3596" y="670"/>
                  <a:pt x="3955" y="726"/>
                  <a:pt x="4315" y="792"/>
                </a:cubicBezTo>
                <a:cubicBezTo>
                  <a:pt x="4676" y="860"/>
                  <a:pt x="5035" y="922"/>
                  <a:pt x="5394" y="1013"/>
                </a:cubicBezTo>
                <a:cubicBezTo>
                  <a:pt x="5754" y="1104"/>
                  <a:pt x="6113" y="1239"/>
                  <a:pt x="6474" y="1339"/>
                </a:cubicBezTo>
                <a:cubicBezTo>
                  <a:pt x="6833" y="1441"/>
                  <a:pt x="7192" y="1532"/>
                  <a:pt x="7552" y="1620"/>
                </a:cubicBezTo>
                <a:cubicBezTo>
                  <a:pt x="7911" y="1707"/>
                  <a:pt x="8272" y="1780"/>
                  <a:pt x="8631" y="1859"/>
                </a:cubicBezTo>
                <a:cubicBezTo>
                  <a:pt x="8991" y="1940"/>
                  <a:pt x="9350" y="2027"/>
                  <a:pt x="9709" y="2100"/>
                </a:cubicBezTo>
                <a:cubicBezTo>
                  <a:pt x="10070" y="2171"/>
                  <a:pt x="10430" y="2231"/>
                  <a:pt x="10789" y="2293"/>
                </a:cubicBezTo>
                <a:cubicBezTo>
                  <a:pt x="11148" y="2355"/>
                  <a:pt x="11507" y="2419"/>
                  <a:pt x="11869" y="2474"/>
                </a:cubicBezTo>
                <a:cubicBezTo>
                  <a:pt x="12228" y="2528"/>
                  <a:pt x="12587" y="2569"/>
                  <a:pt x="12946" y="2620"/>
                </a:cubicBezTo>
                <a:cubicBezTo>
                  <a:pt x="13306" y="2671"/>
                  <a:pt x="13667" y="2729"/>
                  <a:pt x="14026" y="2780"/>
                </a:cubicBezTo>
                <a:cubicBezTo>
                  <a:pt x="14385" y="2831"/>
                  <a:pt x="14744" y="2881"/>
                  <a:pt x="15104" y="2927"/>
                </a:cubicBezTo>
                <a:cubicBezTo>
                  <a:pt x="15465" y="2972"/>
                  <a:pt x="15824" y="3016"/>
                  <a:pt x="16183" y="3053"/>
                </a:cubicBezTo>
                <a:cubicBezTo>
                  <a:pt x="16543" y="3091"/>
                  <a:pt x="16904" y="3127"/>
                  <a:pt x="17263" y="3154"/>
                </a:cubicBezTo>
                <a:cubicBezTo>
                  <a:pt x="17622" y="3179"/>
                  <a:pt x="17982" y="3190"/>
                  <a:pt x="18341" y="3213"/>
                </a:cubicBezTo>
                <a:cubicBezTo>
                  <a:pt x="18702" y="3236"/>
                  <a:pt x="19061" y="3271"/>
                  <a:pt x="19421" y="3293"/>
                </a:cubicBezTo>
                <a:cubicBezTo>
                  <a:pt x="19780" y="3316"/>
                  <a:pt x="20139" y="3322"/>
                  <a:pt x="20500" y="3347"/>
                </a:cubicBezTo>
                <a:cubicBezTo>
                  <a:pt x="20859" y="3371"/>
                  <a:pt x="21219" y="3442"/>
                  <a:pt x="21578" y="3439"/>
                </a:cubicBezTo>
                <a:cubicBezTo>
                  <a:pt x="21937" y="3438"/>
                  <a:pt x="22298" y="3353"/>
                  <a:pt x="22658" y="3333"/>
                </a:cubicBezTo>
                <a:cubicBezTo>
                  <a:pt x="23017" y="3313"/>
                  <a:pt x="23376" y="3303"/>
                  <a:pt x="23735" y="3320"/>
                </a:cubicBezTo>
                <a:cubicBezTo>
                  <a:pt x="24097" y="3336"/>
                  <a:pt x="24815" y="3433"/>
                  <a:pt x="24815" y="3433"/>
                </a:cubicBez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endParaRPr b="0" lang="en-US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Freeform 13"/>
          <p:cNvSpPr/>
          <p:nvPr/>
        </p:nvSpPr>
        <p:spPr>
          <a:xfrm>
            <a:off x="1926360" y="6013080"/>
            <a:ext cx="8652960" cy="6840"/>
          </a:xfrm>
          <a:custGeom>
            <a:avLst/>
            <a:gdLst>
              <a:gd name="textAreaLeft" fmla="*/ 0 w 8652960"/>
              <a:gd name="textAreaRight" fmla="*/ 8653680 w 8652960"/>
              <a:gd name="textAreaTop" fmla="*/ 0 h 6840"/>
              <a:gd name="textAreaBottom" fmla="*/ 7560 h 684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3" name="TextBox 35"/>
          <p:cNvSpPr/>
          <p:nvPr/>
        </p:nvSpPr>
        <p:spPr>
          <a:xfrm>
            <a:off x="457200" y="3262680"/>
            <a:ext cx="1538280" cy="130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TextBox 36"/>
          <p:cNvSpPr/>
          <p:nvPr/>
        </p:nvSpPr>
        <p:spPr>
          <a:xfrm>
            <a:off x="8915400" y="4192560"/>
            <a:ext cx="15382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9.0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5" name="TextBox 37"/>
          <p:cNvSpPr/>
          <p:nvPr/>
        </p:nvSpPr>
        <p:spPr>
          <a:xfrm>
            <a:off x="1985400" y="2782440"/>
            <a:ext cx="1538280" cy="130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14.6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Rounded Rectangle 2"/>
          <p:cNvSpPr/>
          <p:nvPr/>
        </p:nvSpPr>
        <p:spPr>
          <a:xfrm>
            <a:off x="3231720" y="3783960"/>
            <a:ext cx="5225400" cy="147312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effectLst/>
                <a:uFillTx/>
                <a:latin typeface="Rubik Light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apminder.org/189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Box 4"/>
          <p:cNvSpPr/>
          <p:nvPr/>
        </p:nvSpPr>
        <p:spPr>
          <a:xfrm>
            <a:off x="878760" y="2062080"/>
            <a:ext cx="10437840" cy="161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8" name="TextBox 5"/>
          <p:cNvSpPr/>
          <p:nvPr/>
        </p:nvSpPr>
        <p:spPr>
          <a:xfrm>
            <a:off x="3248280" y="3929400"/>
            <a:ext cx="5698800" cy="578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gapminder.org/189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9" name="Shape 818"/>
          <p:cNvSpPr/>
          <p:nvPr/>
        </p:nvSpPr>
        <p:spPr>
          <a:xfrm>
            <a:off x="4681440" y="1582560"/>
            <a:ext cx="2832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0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120" cy="73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1" name="TextBox 9"/>
          <p:cNvSpPr/>
          <p:nvPr/>
        </p:nvSpPr>
        <p:spPr>
          <a:xfrm>
            <a:off x="1994040" y="4767480"/>
            <a:ext cx="8206920" cy="100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" name="Group 1"/>
          <p:cNvGrpSpPr/>
          <p:nvPr/>
        </p:nvGrpSpPr>
        <p:grpSpPr>
          <a:xfrm>
            <a:off x="15840" y="-10440"/>
            <a:ext cx="12091680" cy="6863400"/>
            <a:chOff x="15840" y="-10440"/>
            <a:chExt cx="12091680" cy="6863400"/>
          </a:xfrm>
        </p:grpSpPr>
        <p:sp>
          <p:nvSpPr>
            <p:cNvPr id="153" name="Rectangle 1"/>
            <p:cNvSpPr/>
            <p:nvPr/>
          </p:nvSpPr>
          <p:spPr>
            <a:xfrm rot="16200000">
              <a:off x="5824440" y="569880"/>
              <a:ext cx="51012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4" name="Rectangle 2"/>
            <p:cNvSpPr/>
            <p:nvPr/>
          </p:nvSpPr>
          <p:spPr>
            <a:xfrm>
              <a:off x="10779840" y="64368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5" name="Rectangle 3"/>
            <p:cNvSpPr/>
            <p:nvPr/>
          </p:nvSpPr>
          <p:spPr>
            <a:xfrm>
              <a:off x="15840" y="643680"/>
              <a:ext cx="13096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6" name="Rectangle 4"/>
            <p:cNvSpPr/>
            <p:nvPr/>
          </p:nvSpPr>
          <p:spPr>
            <a:xfrm rot="16200000">
              <a:off x="5803200" y="-5786280"/>
              <a:ext cx="504000" cy="12056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57" name="TextBox 10"/>
          <p:cNvSpPr/>
          <p:nvPr/>
        </p:nvSpPr>
        <p:spPr>
          <a:xfrm>
            <a:off x="8915400" y="6512040"/>
            <a:ext cx="324036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gapminder.org/189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TextBox 14"/>
          <p:cNvSpPr/>
          <p:nvPr/>
        </p:nvSpPr>
        <p:spPr>
          <a:xfrm>
            <a:off x="11520" y="6499080"/>
            <a:ext cx="3063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IHME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59" name="Image 1"/>
          <p:cNvGrpSpPr/>
          <p:nvPr/>
        </p:nvGrpSpPr>
        <p:grpSpPr>
          <a:xfrm>
            <a:off x="453960" y="6009480"/>
            <a:ext cx="9575280" cy="44640"/>
            <a:chOff x="453960" y="6009480"/>
            <a:chExt cx="9575280" cy="44640"/>
          </a:xfrm>
        </p:grpSpPr>
        <p:sp>
          <p:nvSpPr>
            <p:cNvPr id="160" name="Freeform 3"/>
            <p:cNvSpPr/>
            <p:nvPr/>
          </p:nvSpPr>
          <p:spPr>
            <a:xfrm>
              <a:off x="45396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1" name="Freeform 4"/>
            <p:cNvSpPr/>
            <p:nvPr/>
          </p:nvSpPr>
          <p:spPr>
            <a:xfrm>
              <a:off x="547704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2" name="Freeform 5"/>
            <p:cNvSpPr/>
            <p:nvPr/>
          </p:nvSpPr>
          <p:spPr>
            <a:xfrm>
              <a:off x="10020960" y="6009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941" y="530"/>
                  </a:moveTo>
                  <a:lnTo>
                    <a:pt x="9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163" name="Image 2"/>
          <p:cNvGrpSpPr/>
          <p:nvPr/>
        </p:nvGrpSpPr>
        <p:grpSpPr>
          <a:xfrm>
            <a:off x="354600" y="5991120"/>
            <a:ext cx="10125720" cy="468720"/>
            <a:chOff x="354600" y="5991120"/>
            <a:chExt cx="10125720" cy="468720"/>
          </a:xfrm>
        </p:grpSpPr>
        <p:sp>
          <p:nvSpPr>
            <p:cNvPr id="164" name="TextBox 18"/>
            <p:cNvSpPr/>
            <p:nvPr/>
          </p:nvSpPr>
          <p:spPr>
            <a:xfrm>
              <a:off x="354600" y="5997960"/>
              <a:ext cx="91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5" name="TextBox 22"/>
            <p:cNvSpPr/>
            <p:nvPr/>
          </p:nvSpPr>
          <p:spPr>
            <a:xfrm>
              <a:off x="5034960" y="600372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6" name="TextBox 23"/>
            <p:cNvSpPr/>
            <p:nvPr/>
          </p:nvSpPr>
          <p:spPr>
            <a:xfrm>
              <a:off x="9583560" y="5991120"/>
              <a:ext cx="896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grpSp>
        <p:nvGrpSpPr>
          <p:cNvPr id="167" name=""/>
          <p:cNvGrpSpPr/>
          <p:nvPr/>
        </p:nvGrpSpPr>
        <p:grpSpPr>
          <a:xfrm>
            <a:off x="457200" y="1371600"/>
            <a:ext cx="10972800" cy="4637520"/>
            <a:chOff x="457200" y="1371600"/>
            <a:chExt cx="10972800" cy="4637520"/>
          </a:xfrm>
        </p:grpSpPr>
        <p:sp>
          <p:nvSpPr>
            <p:cNvPr id="168" name=""/>
            <p:cNvSpPr/>
            <p:nvPr/>
          </p:nvSpPr>
          <p:spPr>
            <a:xfrm>
              <a:off x="457200" y="1409760"/>
              <a:ext cx="10972800" cy="4599360"/>
            </a:xfrm>
            <a:custGeom>
              <a:avLst/>
              <a:gdLst>
                <a:gd name="textAreaLeft" fmla="*/ 0 w 10972800"/>
                <a:gd name="textAreaRight" fmla="*/ 10973160 w 10972800"/>
                <a:gd name="textAreaTop" fmla="*/ 0 h 4599360"/>
                <a:gd name="textAreaBottom" fmla="*/ 4599720 h 4599360"/>
              </a:gdLst>
              <a:ahLst/>
              <a:rect l="textAreaLeft" t="textAreaTop" r="textAreaRight" b="textAreaBottom"/>
              <a:pathLst>
                <a:path w="24024" h="9261">
                  <a:moveTo>
                    <a:pt x="0" y="0"/>
                  </a:moveTo>
                  <a:cubicBezTo>
                    <a:pt x="0" y="0"/>
                    <a:pt x="695" y="162"/>
                    <a:pt x="1043" y="228"/>
                  </a:cubicBezTo>
                  <a:cubicBezTo>
                    <a:pt x="1393" y="295"/>
                    <a:pt x="1741" y="344"/>
                    <a:pt x="2088" y="406"/>
                  </a:cubicBezTo>
                  <a:cubicBezTo>
                    <a:pt x="2436" y="467"/>
                    <a:pt x="2786" y="533"/>
                    <a:pt x="3134" y="596"/>
                  </a:cubicBezTo>
                  <a:cubicBezTo>
                    <a:pt x="3481" y="658"/>
                    <a:pt x="3829" y="712"/>
                    <a:pt x="4177" y="778"/>
                  </a:cubicBezTo>
                  <a:cubicBezTo>
                    <a:pt x="4527" y="845"/>
                    <a:pt x="4875" y="905"/>
                    <a:pt x="5222" y="994"/>
                  </a:cubicBezTo>
                  <a:cubicBezTo>
                    <a:pt x="5570" y="1084"/>
                    <a:pt x="5918" y="1217"/>
                    <a:pt x="6268" y="1315"/>
                  </a:cubicBezTo>
                  <a:cubicBezTo>
                    <a:pt x="6615" y="1414"/>
                    <a:pt x="6963" y="1504"/>
                    <a:pt x="7311" y="1590"/>
                  </a:cubicBezTo>
                  <a:cubicBezTo>
                    <a:pt x="7659" y="1676"/>
                    <a:pt x="8008" y="1747"/>
                    <a:pt x="8356" y="1825"/>
                  </a:cubicBezTo>
                  <a:cubicBezTo>
                    <a:pt x="8704" y="1904"/>
                    <a:pt x="9052" y="1990"/>
                    <a:pt x="9400" y="2061"/>
                  </a:cubicBezTo>
                  <a:cubicBezTo>
                    <a:pt x="9749" y="2131"/>
                    <a:pt x="10097" y="2191"/>
                    <a:pt x="10445" y="2251"/>
                  </a:cubicBezTo>
                  <a:cubicBezTo>
                    <a:pt x="10793" y="2312"/>
                    <a:pt x="11141" y="2374"/>
                    <a:pt x="11490" y="2429"/>
                  </a:cubicBezTo>
                  <a:cubicBezTo>
                    <a:pt x="11838" y="2482"/>
                    <a:pt x="12186" y="2522"/>
                    <a:pt x="12534" y="2572"/>
                  </a:cubicBezTo>
                  <a:cubicBezTo>
                    <a:pt x="12881" y="2622"/>
                    <a:pt x="13231" y="2679"/>
                    <a:pt x="13579" y="2729"/>
                  </a:cubicBezTo>
                  <a:cubicBezTo>
                    <a:pt x="13927" y="2779"/>
                    <a:pt x="14274" y="2829"/>
                    <a:pt x="14622" y="2874"/>
                  </a:cubicBezTo>
                  <a:cubicBezTo>
                    <a:pt x="14972" y="2917"/>
                    <a:pt x="15320" y="2961"/>
                    <a:pt x="15668" y="2997"/>
                  </a:cubicBezTo>
                  <a:cubicBezTo>
                    <a:pt x="16015" y="3034"/>
                    <a:pt x="16365" y="3070"/>
                    <a:pt x="16713" y="3096"/>
                  </a:cubicBezTo>
                  <a:cubicBezTo>
                    <a:pt x="17061" y="3121"/>
                    <a:pt x="17408" y="3132"/>
                    <a:pt x="17756" y="3154"/>
                  </a:cubicBezTo>
                  <a:cubicBezTo>
                    <a:pt x="18106" y="3177"/>
                    <a:pt x="18454" y="3211"/>
                    <a:pt x="18801" y="3233"/>
                  </a:cubicBezTo>
                  <a:cubicBezTo>
                    <a:pt x="19149" y="3255"/>
                    <a:pt x="19497" y="3261"/>
                    <a:pt x="19847" y="3286"/>
                  </a:cubicBezTo>
                  <a:cubicBezTo>
                    <a:pt x="20195" y="3309"/>
                    <a:pt x="20542" y="3379"/>
                    <a:pt x="20890" y="3376"/>
                  </a:cubicBezTo>
                  <a:cubicBezTo>
                    <a:pt x="21238" y="3375"/>
                    <a:pt x="21588" y="3292"/>
                    <a:pt x="21935" y="3272"/>
                  </a:cubicBezTo>
                  <a:cubicBezTo>
                    <a:pt x="22283" y="3253"/>
                    <a:pt x="22631" y="3242"/>
                    <a:pt x="22979" y="3260"/>
                  </a:cubicBezTo>
                  <a:cubicBezTo>
                    <a:pt x="23328" y="3275"/>
                    <a:pt x="24024" y="3370"/>
                    <a:pt x="24024" y="3370"/>
                  </a:cubicBezTo>
                  <a:lnTo>
                    <a:pt x="24024" y="9261"/>
                  </a:lnTo>
                  <a:cubicBezTo>
                    <a:pt x="24024" y="9261"/>
                    <a:pt x="23328" y="9261"/>
                    <a:pt x="22979" y="9261"/>
                  </a:cubicBezTo>
                  <a:cubicBezTo>
                    <a:pt x="22630" y="9261"/>
                    <a:pt x="22283" y="9261"/>
                    <a:pt x="21935" y="9261"/>
                  </a:cubicBezTo>
                  <a:cubicBezTo>
                    <a:pt x="21588" y="9261"/>
                    <a:pt x="21238" y="9261"/>
                    <a:pt x="20890" y="9261"/>
                  </a:cubicBezTo>
                  <a:cubicBezTo>
                    <a:pt x="20542" y="9261"/>
                    <a:pt x="20195" y="9261"/>
                    <a:pt x="19847" y="9261"/>
                  </a:cubicBezTo>
                  <a:cubicBezTo>
                    <a:pt x="19497" y="9261"/>
                    <a:pt x="19149" y="9261"/>
                    <a:pt x="18801" y="9261"/>
                  </a:cubicBezTo>
                  <a:cubicBezTo>
                    <a:pt x="18454" y="9261"/>
                    <a:pt x="18106" y="9261"/>
                    <a:pt x="17756" y="9261"/>
                  </a:cubicBezTo>
                  <a:cubicBezTo>
                    <a:pt x="17408" y="9261"/>
                    <a:pt x="17061" y="9261"/>
                    <a:pt x="16713" y="9261"/>
                  </a:cubicBezTo>
                  <a:cubicBezTo>
                    <a:pt x="16365" y="9261"/>
                    <a:pt x="16015" y="9261"/>
                    <a:pt x="15668" y="9261"/>
                  </a:cubicBezTo>
                  <a:cubicBezTo>
                    <a:pt x="15320" y="9261"/>
                    <a:pt x="14972" y="9261"/>
                    <a:pt x="14622" y="9261"/>
                  </a:cubicBezTo>
                  <a:cubicBezTo>
                    <a:pt x="14274" y="9261"/>
                    <a:pt x="13927" y="9261"/>
                    <a:pt x="13579" y="9261"/>
                  </a:cubicBezTo>
                  <a:cubicBezTo>
                    <a:pt x="13231" y="9261"/>
                    <a:pt x="12881" y="9261"/>
                    <a:pt x="12534" y="9261"/>
                  </a:cubicBezTo>
                  <a:cubicBezTo>
                    <a:pt x="12186" y="9261"/>
                    <a:pt x="11838" y="9261"/>
                    <a:pt x="11490" y="9261"/>
                  </a:cubicBezTo>
                  <a:cubicBezTo>
                    <a:pt x="11141" y="9261"/>
                    <a:pt x="10793" y="9261"/>
                    <a:pt x="10445" y="9261"/>
                  </a:cubicBezTo>
                  <a:cubicBezTo>
                    <a:pt x="10097" y="9261"/>
                    <a:pt x="9749" y="9261"/>
                    <a:pt x="9400" y="9261"/>
                  </a:cubicBezTo>
                  <a:cubicBezTo>
                    <a:pt x="9052" y="9261"/>
                    <a:pt x="8704" y="9261"/>
                    <a:pt x="8356" y="9261"/>
                  </a:cubicBezTo>
                  <a:cubicBezTo>
                    <a:pt x="8008" y="9261"/>
                    <a:pt x="7659" y="9261"/>
                    <a:pt x="7311" y="9261"/>
                  </a:cubicBezTo>
                  <a:cubicBezTo>
                    <a:pt x="6963" y="9261"/>
                    <a:pt x="6615" y="9261"/>
                    <a:pt x="6268" y="9261"/>
                  </a:cubicBezTo>
                  <a:cubicBezTo>
                    <a:pt x="5918" y="9261"/>
                    <a:pt x="5570" y="9261"/>
                    <a:pt x="5222" y="9261"/>
                  </a:cubicBezTo>
                  <a:cubicBezTo>
                    <a:pt x="4875" y="9261"/>
                    <a:pt x="4527" y="9261"/>
                    <a:pt x="4177" y="9261"/>
                  </a:cubicBezTo>
                  <a:cubicBezTo>
                    <a:pt x="3829" y="9261"/>
                    <a:pt x="3481" y="9261"/>
                    <a:pt x="3134" y="9261"/>
                  </a:cubicBezTo>
                  <a:cubicBezTo>
                    <a:pt x="2786" y="9261"/>
                    <a:pt x="2436" y="9261"/>
                    <a:pt x="2088" y="9261"/>
                  </a:cubicBezTo>
                  <a:cubicBezTo>
                    <a:pt x="1741" y="9261"/>
                    <a:pt x="1393" y="9261"/>
                    <a:pt x="1043" y="9261"/>
                  </a:cubicBezTo>
                  <a:cubicBezTo>
                    <a:pt x="695" y="9261"/>
                    <a:pt x="0" y="9261"/>
                    <a:pt x="0" y="92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d8f8f">
                <a:alpha val="96000"/>
              </a:srgbClr>
            </a:solidFill>
            <a:ln w="0">
              <a:solidFill>
                <a:srgbClr val="cccccc"/>
              </a:solidFill>
              <a:custDash>
                <a:ds d="74000" sp="74000"/>
                <a:ds d="74000" sp="74000"/>
              </a:custDash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2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69" name=""/>
            <p:cNvSpPr/>
            <p:nvPr/>
          </p:nvSpPr>
          <p:spPr>
            <a:xfrm>
              <a:off x="457200" y="1371600"/>
              <a:ext cx="10972800" cy="1707840"/>
            </a:xfrm>
            <a:custGeom>
              <a:avLst/>
              <a:gdLst>
                <a:gd name="textAreaLeft" fmla="*/ 0 w 10972800"/>
                <a:gd name="textAreaRight" fmla="*/ 10973160 w 10972800"/>
                <a:gd name="textAreaTop" fmla="*/ 0 h 1707840"/>
                <a:gd name="textAreaBottom" fmla="*/ 1708200 h 1707840"/>
              </a:gdLst>
              <a:ahLst/>
              <a:rect l="textAreaLeft" t="textAreaTop" r="textAreaRight" b="textAreaBottom"/>
              <a:pathLst>
                <a:path fill="none" w="24815" h="3439">
                  <a:moveTo>
                    <a:pt x="0" y="0"/>
                  </a:moveTo>
                  <a:cubicBezTo>
                    <a:pt x="0" y="0"/>
                    <a:pt x="718" y="165"/>
                    <a:pt x="1078" y="233"/>
                  </a:cubicBezTo>
                  <a:cubicBezTo>
                    <a:pt x="1439" y="301"/>
                    <a:pt x="1798" y="351"/>
                    <a:pt x="2157" y="413"/>
                  </a:cubicBezTo>
                  <a:cubicBezTo>
                    <a:pt x="2516" y="476"/>
                    <a:pt x="2878" y="543"/>
                    <a:pt x="3237" y="607"/>
                  </a:cubicBezTo>
                  <a:cubicBezTo>
                    <a:pt x="3596" y="670"/>
                    <a:pt x="3955" y="726"/>
                    <a:pt x="4315" y="792"/>
                  </a:cubicBezTo>
                  <a:cubicBezTo>
                    <a:pt x="4676" y="860"/>
                    <a:pt x="5035" y="922"/>
                    <a:pt x="5394" y="1013"/>
                  </a:cubicBezTo>
                  <a:cubicBezTo>
                    <a:pt x="5754" y="1104"/>
                    <a:pt x="6113" y="1239"/>
                    <a:pt x="6474" y="1339"/>
                  </a:cubicBezTo>
                  <a:cubicBezTo>
                    <a:pt x="6833" y="1441"/>
                    <a:pt x="7192" y="1532"/>
                    <a:pt x="7552" y="1620"/>
                  </a:cubicBezTo>
                  <a:cubicBezTo>
                    <a:pt x="7911" y="1707"/>
                    <a:pt x="8272" y="1780"/>
                    <a:pt x="8631" y="1859"/>
                  </a:cubicBezTo>
                  <a:cubicBezTo>
                    <a:pt x="8991" y="1940"/>
                    <a:pt x="9350" y="2027"/>
                    <a:pt x="9709" y="2100"/>
                  </a:cubicBezTo>
                  <a:cubicBezTo>
                    <a:pt x="10070" y="2171"/>
                    <a:pt x="10430" y="2231"/>
                    <a:pt x="10789" y="2293"/>
                  </a:cubicBezTo>
                  <a:cubicBezTo>
                    <a:pt x="11148" y="2355"/>
                    <a:pt x="11507" y="2419"/>
                    <a:pt x="11869" y="2474"/>
                  </a:cubicBezTo>
                  <a:cubicBezTo>
                    <a:pt x="12228" y="2528"/>
                    <a:pt x="12587" y="2569"/>
                    <a:pt x="12946" y="2620"/>
                  </a:cubicBezTo>
                  <a:cubicBezTo>
                    <a:pt x="13306" y="2671"/>
                    <a:pt x="13667" y="2729"/>
                    <a:pt x="14026" y="2780"/>
                  </a:cubicBezTo>
                  <a:cubicBezTo>
                    <a:pt x="14385" y="2831"/>
                    <a:pt x="14744" y="2881"/>
                    <a:pt x="15104" y="2927"/>
                  </a:cubicBezTo>
                  <a:cubicBezTo>
                    <a:pt x="15465" y="2972"/>
                    <a:pt x="15824" y="3016"/>
                    <a:pt x="16183" y="3053"/>
                  </a:cubicBezTo>
                  <a:cubicBezTo>
                    <a:pt x="16543" y="3091"/>
                    <a:pt x="16904" y="3127"/>
                    <a:pt x="17263" y="3154"/>
                  </a:cubicBezTo>
                  <a:cubicBezTo>
                    <a:pt x="17622" y="3179"/>
                    <a:pt x="17982" y="3190"/>
                    <a:pt x="18341" y="3213"/>
                  </a:cubicBezTo>
                  <a:cubicBezTo>
                    <a:pt x="18702" y="3236"/>
                    <a:pt x="19061" y="3271"/>
                    <a:pt x="19421" y="3293"/>
                  </a:cubicBezTo>
                  <a:cubicBezTo>
                    <a:pt x="19780" y="3316"/>
                    <a:pt x="20139" y="3322"/>
                    <a:pt x="20500" y="3347"/>
                  </a:cubicBezTo>
                  <a:cubicBezTo>
                    <a:pt x="20859" y="3371"/>
                    <a:pt x="21219" y="3442"/>
                    <a:pt x="21578" y="3439"/>
                  </a:cubicBezTo>
                  <a:cubicBezTo>
                    <a:pt x="21937" y="3438"/>
                    <a:pt x="22298" y="3353"/>
                    <a:pt x="22658" y="3333"/>
                  </a:cubicBezTo>
                  <a:cubicBezTo>
                    <a:pt x="23017" y="3313"/>
                    <a:pt x="23376" y="3303"/>
                    <a:pt x="23735" y="3320"/>
                  </a:cubicBezTo>
                  <a:cubicBezTo>
                    <a:pt x="24097" y="3336"/>
                    <a:pt x="24815" y="3433"/>
                    <a:pt x="24815" y="3433"/>
                  </a:cubicBezTo>
                </a:path>
              </a:pathLst>
            </a:custGeom>
            <a:noFill/>
            <a:ln w="101520">
              <a:solidFill>
                <a:srgbClr val="d83b4a"/>
              </a:solidFill>
              <a:miter/>
              <a:headEnd len="med" type="oval" w="med"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  <p:txBody>
            <a:bodyPr lIns="139680" rIns="139680" tIns="94680" bIns="94680" anchor="ctr">
              <a:noAutofit/>
            </a:bodyPr>
            <a:p>
              <a:endParaRPr b="0" lang="en-US" sz="12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70" name="Freeform 6"/>
          <p:cNvSpPr/>
          <p:nvPr/>
        </p:nvSpPr>
        <p:spPr>
          <a:xfrm flipV="1">
            <a:off x="457200" y="5943240"/>
            <a:ext cx="10972800" cy="69120"/>
          </a:xfrm>
          <a:custGeom>
            <a:avLst/>
            <a:gdLst>
              <a:gd name="textAreaLeft" fmla="*/ 0 w 10972800"/>
              <a:gd name="textAreaRight" fmla="*/ 10973520 w 10972800"/>
              <a:gd name="textAreaTop" fmla="*/ 0 h 69120"/>
              <a:gd name="textAreaBottom" fmla="*/ 72720 h 6912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1" name="TextBox 24"/>
          <p:cNvSpPr/>
          <p:nvPr/>
        </p:nvSpPr>
        <p:spPr>
          <a:xfrm>
            <a:off x="457200" y="3262680"/>
            <a:ext cx="1538280" cy="130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2" name="TextBox 25"/>
          <p:cNvSpPr/>
          <p:nvPr/>
        </p:nvSpPr>
        <p:spPr>
          <a:xfrm>
            <a:off x="9891720" y="3147840"/>
            <a:ext cx="153828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2023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9.0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3" name="TextBox 27"/>
          <p:cNvSpPr/>
          <p:nvPr/>
        </p:nvSpPr>
        <p:spPr>
          <a:xfrm>
            <a:off x="483120" y="1365840"/>
            <a:ext cx="1538280" cy="130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14.6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4" name="TextBox 17"/>
          <p:cNvSpPr/>
          <p:nvPr/>
        </p:nvSpPr>
        <p:spPr>
          <a:xfrm>
            <a:off x="408960" y="397440"/>
            <a:ext cx="968184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rgbClr val="d83b4a"/>
                </a:solidFill>
                <a:effectLst/>
                <a:uFillTx/>
                <a:latin typeface="Rubik Medium"/>
              </a:rPr>
              <a:t>Suicide </a:t>
            </a:r>
            <a:r>
              <a:rPr b="0" lang="en-SE" sz="24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deaths per 100,000 people worldwide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5" name="TextBox 47"/>
          <p:cNvSpPr/>
          <p:nvPr/>
        </p:nvSpPr>
        <p:spPr>
          <a:xfrm>
            <a:off x="554040" y="4731480"/>
            <a:ext cx="10647360" cy="101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The global suicide rate decreased, but this doesn’t mean that it decreased everywhere.</a:t>
            </a:r>
            <a:br>
              <a:rPr sz="1600"/>
            </a:br>
            <a:r>
              <a:rPr b="0" lang="en-GB" sz="16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In many rich countries, it actually increased during the same period. The trend looks very</a:t>
            </a:r>
            <a:br>
              <a:rPr sz="1600"/>
            </a:br>
            <a:r>
              <a:rPr b="0" lang="en-GB" sz="16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 different in different places, and for different genders and age groups. </a:t>
            </a:r>
            <a:br>
              <a:rPr sz="1600"/>
            </a:br>
            <a:r>
              <a:rPr b="0" lang="en-GB" sz="16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This graph only shows the global average.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6" name="TextBox 48"/>
          <p:cNvSpPr/>
          <p:nvPr/>
        </p:nvSpPr>
        <p:spPr>
          <a:xfrm flipV="1" rot="10800000">
            <a:off x="2851200" y="3185640"/>
            <a:ext cx="6171840" cy="12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0" lang="sv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Fewer suicides</a:t>
            </a:r>
            <a:br>
              <a:rPr sz="4000"/>
            </a:br>
            <a:r>
              <a:rPr b="0" lang="sv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worldwide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27308</TotalTime>
  <Application>LibreOffice/25.2.0.3$Linux_X86_64 LibreOffice_project/e1cf4a87eb02d755bce1a01209907ea5ddc8f069</Application>
  <AppVersion>15.0000</AppVersion>
  <Words>255</Words>
  <Paragraphs>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2026-01-09T04:35:32Z</dcterms:modified>
  <cp:revision>428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